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71" r:id="rId15"/>
    <p:sldId id="272" r:id="rId16"/>
    <p:sldId id="284" r:id="rId17"/>
    <p:sldId id="273" r:id="rId18"/>
    <p:sldId id="274" r:id="rId19"/>
    <p:sldId id="276" r:id="rId20"/>
    <p:sldId id="278" r:id="rId21"/>
    <p:sldId id="279" r:id="rId22"/>
    <p:sldId id="281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82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7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3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9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6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8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2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67A42-0F17-4984-A3DD-981DF01712B6}" type="datetimeFigureOut">
              <a:rPr lang="en-US" smtClean="0"/>
              <a:t>15/07/2020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EC739-2927-4CCA-9518-97BB7C42B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6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DqyJiHiCDHQ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13" y="241540"/>
            <a:ext cx="3194540" cy="5909093"/>
          </a:xfrm>
          <a:prstGeom prst="rect">
            <a:avLst/>
          </a:prstGeom>
        </p:spPr>
      </p:pic>
      <p:sp>
        <p:nvSpPr>
          <p:cNvPr id="6" name="TextShape 1"/>
          <p:cNvSpPr txBox="1"/>
          <p:nvPr/>
        </p:nvSpPr>
        <p:spPr>
          <a:xfrm>
            <a:off x="5114933" y="1335232"/>
            <a:ext cx="5472000" cy="1089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user is new, register by tapping on “Don’t have an account? </a:t>
            </a:r>
            <a:r>
              <a:rPr lang="en-IN" sz="1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 Up</a:t>
            </a:r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which will redirect to the SIGN UP page. Else enter the registered E-mail ID and associated password to sign in to the app.</a:t>
            </a:r>
          </a:p>
        </p:txBody>
      </p:sp>
      <p:sp>
        <p:nvSpPr>
          <p:cNvPr id="7" name="TextShape 2"/>
          <p:cNvSpPr txBox="1"/>
          <p:nvPr/>
        </p:nvSpPr>
        <p:spPr>
          <a:xfrm>
            <a:off x="5114933" y="476246"/>
            <a:ext cx="5389048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IN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Login </a:t>
            </a:r>
          </a:p>
        </p:txBody>
      </p:sp>
    </p:spTree>
    <p:extLst>
      <p:ext uri="{BB962C8B-B14F-4D97-AF65-F5344CB8AC3E}">
        <p14:creationId xmlns:p14="http://schemas.microsoft.com/office/powerpoint/2010/main" val="46659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20" y="905775"/>
            <a:ext cx="2364426" cy="43735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811" y="899050"/>
            <a:ext cx="2354071" cy="4354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937" y="899050"/>
            <a:ext cx="2372343" cy="4354438"/>
          </a:xfrm>
          <a:prstGeom prst="rect">
            <a:avLst/>
          </a:prstGeom>
        </p:spPr>
      </p:pic>
      <p:sp>
        <p:nvSpPr>
          <p:cNvPr id="6" name="TextShape 2"/>
          <p:cNvSpPr txBox="1"/>
          <p:nvPr/>
        </p:nvSpPr>
        <p:spPr>
          <a:xfrm>
            <a:off x="582020" y="0"/>
            <a:ext cx="5389048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IN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Login: Player</a:t>
            </a:r>
            <a:endParaRPr lang="en-IN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7083" y="5639721"/>
            <a:ext cx="11165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Enter the login credentials.</a:t>
            </a: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The player options are available on tapping on left corner menu button.</a:t>
            </a: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3 and Pic 4. scroll the menu to see the other options.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55422" y="5279366"/>
            <a:ext cx="942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1056" y="5253488"/>
            <a:ext cx="675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79256" y="5279366"/>
            <a:ext cx="937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358464" y="5239222"/>
            <a:ext cx="937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4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568" y="838516"/>
            <a:ext cx="2419522" cy="44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0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38" y="1069676"/>
            <a:ext cx="2126585" cy="39336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61" y="1079411"/>
            <a:ext cx="2135312" cy="3949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595" y="1079411"/>
            <a:ext cx="2135312" cy="39497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748" y="215140"/>
            <a:ext cx="2863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Score Entry</a:t>
            </a:r>
            <a:endParaRPr lang="en-IN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2358" y="5511199"/>
            <a:ext cx="73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Enter the required option,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 and Pic 3. 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elect the subtype, also can search the subtype.</a:t>
            </a:r>
          </a:p>
        </p:txBody>
      </p:sp>
      <p:sp>
        <p:nvSpPr>
          <p:cNvPr id="7" name="Rectangle 6"/>
          <p:cNvSpPr/>
          <p:nvPr/>
        </p:nvSpPr>
        <p:spPr>
          <a:xfrm>
            <a:off x="1553829" y="5012298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8" name="Rectangle 7"/>
          <p:cNvSpPr/>
          <p:nvPr/>
        </p:nvSpPr>
        <p:spPr>
          <a:xfrm>
            <a:off x="5617039" y="5011597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21967" y="5003321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0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55275"/>
            <a:ext cx="2611595" cy="4830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94" y="208727"/>
            <a:ext cx="2582697" cy="4777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229" y="208726"/>
            <a:ext cx="2582697" cy="47773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53829" y="5012298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17039" y="5011597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321967" y="5003321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2358" y="5511199"/>
            <a:ext cx="11398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 date displayed is the date after the last score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date(12/07/2020) </a:t>
            </a:r>
            <a:r>
              <a:rPr lang="en-IN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i.e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13/07/2020. Pic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and Pic 3. validation for date before registration and future date respectively.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egistration date is “11/07/2020” for player id 1119. </a:t>
            </a:r>
          </a:p>
          <a:p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454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16" y="215660"/>
            <a:ext cx="2271155" cy="4201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04" y="215660"/>
            <a:ext cx="2271155" cy="42010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4599" y="441742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6" name="Rectangle 5"/>
          <p:cNvSpPr/>
          <p:nvPr/>
        </p:nvSpPr>
        <p:spPr>
          <a:xfrm>
            <a:off x="5737809" y="4416724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3128" y="4916326"/>
            <a:ext cx="73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When score is kept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empty.</a:t>
            </a:r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nter proper date and tap on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OK.</a:t>
            </a:r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3128" y="5562657"/>
            <a:ext cx="11114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score is added to the other dates, Refer slide#13, Pic 1 and slide#14 Pic 2, which are 13/07/2020 and 15/07/2020. The score entered in slide#14 Pic 2, is copied to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13,14,15/07/2020. Refer slide#14, Pic 1.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26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14" y="293298"/>
            <a:ext cx="2508997" cy="4641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954" y="293298"/>
            <a:ext cx="2508997" cy="46410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86742" y="4935010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49952" y="4934309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85271" y="5433911"/>
            <a:ext cx="73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when “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is selected from the menu.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When “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Score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Obtained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is selected from menu.</a:t>
            </a:r>
          </a:p>
        </p:txBody>
      </p:sp>
    </p:spTree>
    <p:extLst>
      <p:ext uri="{BB962C8B-B14F-4D97-AF65-F5344CB8AC3E}">
        <p14:creationId xmlns:p14="http://schemas.microsoft.com/office/powerpoint/2010/main" val="29076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1179" y="1509949"/>
            <a:ext cx="10762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 Data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selected. The data gets synced to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521179" y="647784"/>
            <a:ext cx="26920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Sync Data:</a:t>
            </a:r>
            <a:endParaRPr lang="en-IN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423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.mp4[1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971" y="345056"/>
            <a:ext cx="2556271" cy="5538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687" y="61280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Play Game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selected from the menu. </a:t>
            </a:r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Play Game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module for android OS version below 6 doesn’t play the video since the media player is not supported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for the version above 6 and below 8 plays the video fine but after resuming the video starts playing from beginning. Works totally fine for version above 7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lang="en-IN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 the link below to view the video:</a:t>
            </a:r>
          </a:p>
          <a:p>
            <a:r>
              <a:rPr lang="en-IN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https://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youtu.be/DqyJiHiCDHQ</a:t>
            </a:r>
            <a:endParaRPr lang="en-IN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653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377" y="328153"/>
            <a:ext cx="2239080" cy="41417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60530" y="4624195"/>
            <a:ext cx="623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7195" y="5062625"/>
            <a:ext cx="10863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Coach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Login.</a:t>
            </a:r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after successful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login. </a:t>
            </a:r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Shape 2"/>
          <p:cNvSpPr txBox="1"/>
          <p:nvPr/>
        </p:nvSpPr>
        <p:spPr>
          <a:xfrm>
            <a:off x="7927144" y="215659"/>
            <a:ext cx="5389048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IN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Login: Coach</a:t>
            </a:r>
            <a:endParaRPr lang="en-IN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78940" y="4624195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7" y="328153"/>
            <a:ext cx="2239079" cy="414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3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40" y="983410"/>
            <a:ext cx="2420389" cy="4477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22" y="983410"/>
            <a:ext cx="2420389" cy="4477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204" y="983410"/>
            <a:ext cx="2420389" cy="44771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7783" y="5469496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6" name="Rectangle 5"/>
          <p:cNvSpPr/>
          <p:nvPr/>
        </p:nvSpPr>
        <p:spPr>
          <a:xfrm>
            <a:off x="5340993" y="5468795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45921" y="5460519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3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4064" y="5761366"/>
            <a:ext cx="108639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Displays all the academy info for which the coach is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associated.</a:t>
            </a:r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 and Pic 3. select the academy and player respectively. Selected second data i.e., “1126” and slide#11 follows.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440" y="125101"/>
            <a:ext cx="2863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Score Entry</a:t>
            </a:r>
            <a:endParaRPr lang="en-IN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053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628" y="163903"/>
            <a:ext cx="2835446" cy="52448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425" y="5935776"/>
            <a:ext cx="1053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Enter the score and tap on OK and data is synced to the server successfully else notifies “Data failed”</a:t>
            </a:r>
          </a:p>
        </p:txBody>
      </p:sp>
    </p:spTree>
    <p:extLst>
      <p:ext uri="{BB962C8B-B14F-4D97-AF65-F5344CB8AC3E}">
        <p14:creationId xmlns:p14="http://schemas.microsoft.com/office/powerpoint/2010/main" val="92369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6" y="189780"/>
            <a:ext cx="3245840" cy="6003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61" y="189780"/>
            <a:ext cx="3255167" cy="6021237"/>
          </a:xfrm>
          <a:prstGeom prst="rect">
            <a:avLst/>
          </a:prstGeom>
        </p:spPr>
      </p:pic>
      <p:sp>
        <p:nvSpPr>
          <p:cNvPr id="4" name="TextShape 1"/>
          <p:cNvSpPr txBox="1"/>
          <p:nvPr/>
        </p:nvSpPr>
        <p:spPr>
          <a:xfrm>
            <a:off x="7884542" y="291436"/>
            <a:ext cx="4132054" cy="165813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</a:t>
            </a:r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</a:t>
            </a:r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wrong password is entered.</a:t>
            </a:r>
          </a:p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</a:t>
            </a:r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</a:t>
            </a:r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E-mail ID is either not registered or not mapped to the coach by admin. In both the cases it indicates that “You are not mapped!!”</a:t>
            </a:r>
          </a:p>
          <a:p>
            <a:endParaRPr lang="en-IN" sz="1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map the coach and player, refer slide#3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7864" y="6211017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 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75399" y="6211017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Pic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64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6879" y="694564"/>
            <a:ext cx="7791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selected from the menu, displays “No chart data available” when there is only one score data entered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11" y="379562"/>
            <a:ext cx="2397071" cy="44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54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91" y="293297"/>
            <a:ext cx="2257165" cy="41751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67509" y="5605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Enter the score again for the player</a:t>
            </a:r>
          </a:p>
        </p:txBody>
      </p:sp>
    </p:spTree>
    <p:extLst>
      <p:ext uri="{BB962C8B-B14F-4D97-AF65-F5344CB8AC3E}">
        <p14:creationId xmlns:p14="http://schemas.microsoft.com/office/powerpoint/2010/main" val="415418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57" y="284671"/>
            <a:ext cx="1977350" cy="36575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163" y="284671"/>
            <a:ext cx="1977350" cy="36575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03902" y="4141380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23052" y="4106609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02431" y="4673936"/>
            <a:ext cx="8717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when 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Performance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selected from the menu.</a:t>
            </a:r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When 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Score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Obtained</a:t>
            </a:r>
            <a:r>
              <a:rPr lang="en-IN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selected from menu.</a:t>
            </a:r>
          </a:p>
        </p:txBody>
      </p:sp>
    </p:spTree>
    <p:extLst>
      <p:ext uri="{BB962C8B-B14F-4D97-AF65-F5344CB8AC3E}">
        <p14:creationId xmlns:p14="http://schemas.microsoft.com/office/powerpoint/2010/main" val="317155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13" y="362309"/>
            <a:ext cx="2648904" cy="4899804"/>
          </a:xfrm>
          <a:prstGeom prst="rect">
            <a:avLst/>
          </a:prstGeom>
        </p:spPr>
      </p:pic>
      <p:sp>
        <p:nvSpPr>
          <p:cNvPr id="3" name="TextShape 2"/>
          <p:cNvSpPr txBox="1"/>
          <p:nvPr/>
        </p:nvSpPr>
        <p:spPr>
          <a:xfrm>
            <a:off x="4614601" y="146647"/>
            <a:ext cx="5389048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IN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About</a:t>
            </a:r>
            <a:endParaRPr lang="en-IN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8702" y="55298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user selects </a:t>
            </a:r>
            <a:r>
              <a:rPr lang="en-IN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About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from the menu</a:t>
            </a:r>
          </a:p>
        </p:txBody>
      </p:sp>
    </p:spTree>
    <p:extLst>
      <p:ext uri="{BB962C8B-B14F-4D97-AF65-F5344CB8AC3E}">
        <p14:creationId xmlns:p14="http://schemas.microsoft.com/office/powerpoint/2010/main" val="931251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79" y="370934"/>
            <a:ext cx="3250504" cy="6012611"/>
          </a:xfrm>
          <a:prstGeom prst="rect">
            <a:avLst/>
          </a:prstGeom>
        </p:spPr>
      </p:pic>
      <p:sp>
        <p:nvSpPr>
          <p:cNvPr id="3" name="TextShape 2"/>
          <p:cNvSpPr txBox="1"/>
          <p:nvPr/>
        </p:nvSpPr>
        <p:spPr>
          <a:xfrm>
            <a:off x="4614601" y="146647"/>
            <a:ext cx="5389048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IN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 Out</a:t>
            </a:r>
            <a:endParaRPr lang="en-IN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104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6"/>
          <p:cNvPicPr/>
          <p:nvPr/>
        </p:nvPicPr>
        <p:blipFill>
          <a:blip r:embed="rId2"/>
          <a:stretch/>
        </p:blipFill>
        <p:spPr>
          <a:xfrm>
            <a:off x="0" y="1009289"/>
            <a:ext cx="11690056" cy="5490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146649" y="561519"/>
            <a:ext cx="8685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IN" spc="-1" dirty="0">
                <a:solidFill>
                  <a:srgbClr val="000000"/>
                </a:solidFill>
                <a:latin typeface="Arial"/>
                <a:ea typeface="DejaVu Sans"/>
              </a:rPr>
              <a:t>Registered Player mapping to Coach and setting </a:t>
            </a:r>
            <a:r>
              <a:rPr lang="en-IN" spc="-1" dirty="0" smtClean="0">
                <a:solidFill>
                  <a:srgbClr val="000000"/>
                </a:solidFill>
                <a:latin typeface="Arial"/>
                <a:ea typeface="DejaVu Sans"/>
              </a:rPr>
              <a:t>level on </a:t>
            </a:r>
            <a:r>
              <a:rPr lang="en-IN" spc="-1" dirty="0" smtClean="0">
                <a:solidFill>
                  <a:srgbClr val="000000"/>
                </a:solidFill>
                <a:latin typeface="Arial"/>
                <a:ea typeface="DejaVu Sans"/>
              </a:rPr>
              <a:t>website by the admin</a:t>
            </a:r>
            <a:endParaRPr lang="en-IN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06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49" y="966158"/>
            <a:ext cx="2354581" cy="40116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65" y="966901"/>
            <a:ext cx="2357287" cy="40162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431" y="973297"/>
            <a:ext cx="2380564" cy="40559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7941" y="5020457"/>
            <a:ext cx="648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6" name="Rectangle 5"/>
          <p:cNvSpPr/>
          <p:nvPr/>
        </p:nvSpPr>
        <p:spPr>
          <a:xfrm>
            <a:off x="4518752" y="5029085"/>
            <a:ext cx="75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89564" y="5037361"/>
            <a:ext cx="769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3</a:t>
            </a:r>
            <a:endParaRPr lang="en-US" dirty="0"/>
          </a:p>
        </p:txBody>
      </p:sp>
      <p:sp>
        <p:nvSpPr>
          <p:cNvPr id="9" name="TextShape 2"/>
          <p:cNvSpPr txBox="1"/>
          <p:nvPr/>
        </p:nvSpPr>
        <p:spPr>
          <a:xfrm>
            <a:off x="422446" y="123235"/>
            <a:ext cx="5389048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IN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Forgot Password</a:t>
            </a:r>
            <a:endParaRPr lang="en-IN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TextShape 1"/>
          <p:cNvSpPr txBox="1"/>
          <p:nvPr/>
        </p:nvSpPr>
        <p:spPr>
          <a:xfrm>
            <a:off x="682249" y="5657064"/>
            <a:ext cx="4132054" cy="60571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Enter the Email ID.</a:t>
            </a:r>
          </a:p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3. After entering the Email ID, OTP is sent.</a:t>
            </a:r>
          </a:p>
        </p:txBody>
      </p:sp>
    </p:spTree>
    <p:extLst>
      <p:ext uri="{BB962C8B-B14F-4D97-AF65-F5344CB8AC3E}">
        <p14:creationId xmlns:p14="http://schemas.microsoft.com/office/powerpoint/2010/main" val="255485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03" y="189780"/>
            <a:ext cx="2938045" cy="54346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64" y="189780"/>
            <a:ext cx="2938045" cy="54346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0786" y="562442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6" name="Rectangle 5"/>
          <p:cNvSpPr/>
          <p:nvPr/>
        </p:nvSpPr>
        <p:spPr>
          <a:xfrm>
            <a:off x="5211598" y="5633050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7" name="TextShape 1"/>
          <p:cNvSpPr txBox="1"/>
          <p:nvPr/>
        </p:nvSpPr>
        <p:spPr>
          <a:xfrm>
            <a:off x="7884542" y="576106"/>
            <a:ext cx="4132054" cy="60571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OTP is entered.</a:t>
            </a:r>
          </a:p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When wrong OTP is entered</a:t>
            </a:r>
          </a:p>
        </p:txBody>
      </p:sp>
    </p:spTree>
    <p:extLst>
      <p:ext uri="{BB962C8B-B14F-4D97-AF65-F5344CB8AC3E}">
        <p14:creationId xmlns:p14="http://schemas.microsoft.com/office/powerpoint/2010/main" val="288147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5" y="724617"/>
            <a:ext cx="2294473" cy="4244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353" y="724617"/>
            <a:ext cx="2294473" cy="4244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361" y="724617"/>
            <a:ext cx="2294473" cy="42441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24433" y="497533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7643" y="4974631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92571" y="4966355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3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3344" y="5590242"/>
            <a:ext cx="10294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After validation of OTP, asks to reset the password </a:t>
            </a: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Password match validation, if both the password doesn’t match with each other.</a:t>
            </a: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3. Password match validation, when password is kept empty</a:t>
            </a:r>
          </a:p>
        </p:txBody>
      </p:sp>
    </p:spTree>
    <p:extLst>
      <p:ext uri="{BB962C8B-B14F-4D97-AF65-F5344CB8AC3E}">
        <p14:creationId xmlns:p14="http://schemas.microsoft.com/office/powerpoint/2010/main" val="48987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01" y="655608"/>
            <a:ext cx="2308465" cy="4270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18" y="655608"/>
            <a:ext cx="2308465" cy="42700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8018" y="5675076"/>
            <a:ext cx="7387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Password validation.</a:t>
            </a: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Once the password is reset, user is successfully logged in.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24433" y="497533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7643" y="4974631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4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1" y="353682"/>
            <a:ext cx="2481015" cy="4589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721" y="353682"/>
            <a:ext cx="2481015" cy="45892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95691" y="121572"/>
            <a:ext cx="43526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Registration</a:t>
            </a:r>
            <a:endParaRPr lang="en-IN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95691" y="82945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 user is new and haven’t registered to the app, fill all the proper details.</a:t>
            </a:r>
          </a:p>
          <a:p>
            <a:endParaRPr lang="en-IN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Field validations:</a:t>
            </a:r>
          </a:p>
          <a:p>
            <a:pPr marL="342900" indent="-342900">
              <a:buAutoNum type="arabicPeriod"/>
            </a:pP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: name length should be more than 2 character.</a:t>
            </a:r>
          </a:p>
          <a:p>
            <a:pPr marL="342900" indent="-342900">
              <a:buAutoNum type="arabicPeriod"/>
            </a:pP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Phone number : either takes 10 or 13 digits(which includes +91)</a:t>
            </a:r>
          </a:p>
          <a:p>
            <a:pPr marL="342900" indent="-342900">
              <a:buAutoNum type="arabicPeriod"/>
            </a:pP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Age: age should be more than 5 years.</a:t>
            </a:r>
          </a:p>
          <a:p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buAutoNum type="arabicPeriod"/>
            </a:pPr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8018" y="5675076"/>
            <a:ext cx="7387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Enter the fields.</a:t>
            </a: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If E-Mail ID already exists, notifies “Already registered”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1424433" y="497533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7643" y="4974631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4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72" y="86265"/>
            <a:ext cx="2443707" cy="45202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41" y="86265"/>
            <a:ext cx="2443707" cy="4520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873" y="86266"/>
            <a:ext cx="2443707" cy="45202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2577" y="5252932"/>
            <a:ext cx="114677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1. after all the fields entered, OTP is sent.</a:t>
            </a: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2. Enter the OTP, if OTP entered is wrong, notifies “wrong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”.</a:t>
            </a: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correct OTP entered, notifies “Registered Successfully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”.</a:t>
            </a:r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 3. After successful registration, Askes to reset the password. After resetting the password, user needs to </a:t>
            </a:r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login.</a:t>
            </a:r>
            <a:endParaRPr lang="en-IN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4048" y="4754031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Pic 1</a:t>
            </a:r>
          </a:p>
        </p:txBody>
      </p:sp>
      <p:sp>
        <p:nvSpPr>
          <p:cNvPr id="7" name="Rectangle 6"/>
          <p:cNvSpPr/>
          <p:nvPr/>
        </p:nvSpPr>
        <p:spPr>
          <a:xfrm>
            <a:off x="5427258" y="4753330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32186" y="4745054"/>
            <a:ext cx="620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Pic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17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857</Words>
  <Application>Microsoft Office PowerPoint</Application>
  <PresentationFormat>Widescreen</PresentationFormat>
  <Paragraphs>103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Megha</dc:creator>
  <cp:lastModifiedBy>Megha</cp:lastModifiedBy>
  <cp:revision>39</cp:revision>
  <dcterms:created xsi:type="dcterms:W3CDTF">2020-07-14T17:33:10Z</dcterms:created>
  <dcterms:modified xsi:type="dcterms:W3CDTF">2020-07-15T09:19:21Z</dcterms:modified>
</cp:coreProperties>
</file>